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59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2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0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4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0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1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6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8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93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66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8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A17A-F80D-424D-8E8C-587B4E358AB8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8FCF-B413-4469-811A-DBC788408E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90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3AFC381-6D84-4771-9CAE-AD3EB9841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829"/>
            <a:ext cx="9144000" cy="64648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0E7D3F-1BBE-4BBA-9105-8F262490D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221348"/>
            <a:ext cx="6858000" cy="1790700"/>
          </a:xfrm>
        </p:spPr>
        <p:txBody>
          <a:bodyPr>
            <a:normAutofit/>
          </a:bodyPr>
          <a:lstStyle/>
          <a:p>
            <a:r>
              <a:rPr lang="fr-FR" sz="2700" dirty="0" smtClean="0">
                <a:latin typeface="Manus"/>
              </a:rPr>
              <a:t>Le Club </a:t>
            </a:r>
            <a:r>
              <a:rPr lang="fr-FR" sz="2700" dirty="0" err="1" smtClean="0">
                <a:latin typeface="Manus"/>
              </a:rPr>
              <a:t>XXIè</a:t>
            </a:r>
            <a:r>
              <a:rPr lang="fr-FR" sz="2700" dirty="0" smtClean="0">
                <a:latin typeface="Manus"/>
              </a:rPr>
              <a:t> Siècle</a:t>
            </a:r>
            <a:endParaRPr lang="fr-FR" sz="2700" dirty="0">
              <a:latin typeface="Manu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E0F3892-5E60-4780-89BC-57803EA0E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259" y="5700696"/>
            <a:ext cx="6438481" cy="335585"/>
          </a:xfrm>
        </p:spPr>
        <p:txBody>
          <a:bodyPr>
            <a:normAutofit fontScale="92500" lnSpcReduction="20000"/>
          </a:bodyPr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Book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AAFFEA5-D860-4AB4-8CFA-19C89AE5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61" y="2299617"/>
            <a:ext cx="3200678" cy="22587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F75B75E-AA9F-4207-A40D-C314E770B76C}"/>
              </a:ext>
            </a:extLst>
          </p:cNvPr>
          <p:cNvSpPr txBox="1"/>
          <p:nvPr/>
        </p:nvSpPr>
        <p:spPr>
          <a:xfrm>
            <a:off x="3720402" y="2944252"/>
            <a:ext cx="170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latin typeface="Manus"/>
              </a:rPr>
              <a:t>Print</a:t>
            </a:r>
            <a:r>
              <a:rPr lang="fr-FR" sz="3600" dirty="0">
                <a:latin typeface="Manus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8950548-F2BA-430A-8AE4-C793D6E8F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16"/>
            <a:ext cx="9144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9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9">
            <a:extLst>
              <a:ext uri="{FF2B5EF4-FFF2-40B4-BE49-F238E27FC236}">
                <a16:creationId xmlns:a16="http://schemas.microsoft.com/office/drawing/2014/main" xmlns="" id="{F14BD8C6-A07B-4296-9F30-CEC7E430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97" y="5878217"/>
            <a:ext cx="8304608" cy="407194"/>
          </a:xfrm>
          <a:prstGeom prst="rect">
            <a:avLst/>
          </a:prstGeom>
          <a:noFill/>
          <a:ln w="28575">
            <a:solidFill>
              <a:srgbClr val="85A5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8213" tIns="39107" rIns="78213" bIns="39107" anchor="ctr"/>
          <a:lstStyle/>
          <a:p>
            <a:pPr defTabSz="781050"/>
            <a:r>
              <a:rPr lang="fr-FR" sz="1200" dirty="0">
                <a:latin typeface="Garamond" charset="0"/>
              </a:rPr>
              <a:t>Titre :    </a:t>
            </a:r>
            <a:r>
              <a:rPr lang="fr-FR" sz="1200" dirty="0" err="1">
                <a:latin typeface="Garamond" charset="0"/>
              </a:rPr>
              <a:t>LePoint</a:t>
            </a:r>
            <a:r>
              <a:rPr lang="fr-FR" sz="1200" dirty="0">
                <a:latin typeface="Garamond" charset="0"/>
              </a:rPr>
              <a:t>                                                                         Date : 1 Février 2020                                             Exemplaires : 286 881</a:t>
            </a:r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B76AA7F-15FE-4DB5-9001-30500271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95" y="1452497"/>
            <a:ext cx="2128838" cy="2814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079EA8D-E52D-4735-A8A0-0916BFD81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785" y="2252007"/>
            <a:ext cx="2284975" cy="14308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C2D8B8F-47B2-4830-9B64-BDC8C4FAA2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6"/>
          <a:stretch/>
        </p:blipFill>
        <p:spPr>
          <a:xfrm>
            <a:off x="3180461" y="1029674"/>
            <a:ext cx="3155324" cy="4323134"/>
          </a:xfrm>
          <a:prstGeom prst="rect">
            <a:avLst/>
          </a:prstGeom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xmlns="" id="{06C69A7B-9F74-4740-B792-3E80CF140DE6}"/>
              </a:ext>
            </a:extLst>
          </p:cNvPr>
          <p:cNvSpPr/>
          <p:nvPr/>
        </p:nvSpPr>
        <p:spPr>
          <a:xfrm>
            <a:off x="4081627" y="4161690"/>
            <a:ext cx="59772" cy="50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46999D2-6ED1-4454-A2D7-02F7FBB0B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929"/>
            <a:ext cx="9144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9">
            <a:extLst>
              <a:ext uri="{FF2B5EF4-FFF2-40B4-BE49-F238E27FC236}">
                <a16:creationId xmlns:a16="http://schemas.microsoft.com/office/drawing/2014/main" xmlns="" id="{F14BD8C6-A07B-4296-9F30-CEC7E430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97" y="5878217"/>
            <a:ext cx="8304608" cy="407194"/>
          </a:xfrm>
          <a:prstGeom prst="rect">
            <a:avLst/>
          </a:prstGeom>
          <a:noFill/>
          <a:ln w="28575">
            <a:solidFill>
              <a:srgbClr val="85A5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8213" tIns="39107" rIns="78213" bIns="39107" anchor="ctr"/>
          <a:lstStyle/>
          <a:p>
            <a:pPr defTabSz="781050"/>
            <a:r>
              <a:rPr lang="fr-FR" sz="1200" dirty="0">
                <a:latin typeface="Garamond" charset="0"/>
              </a:rPr>
              <a:t>Titre :    Le Figaro                                                                         Date : 7 Février 2020                                             Exemplaires : 246 467</a:t>
            </a:r>
            <a:endParaRPr lang="fr-FR" sz="1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46999D2-6ED1-4454-A2D7-02F7FBB0B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29"/>
            <a:ext cx="9144000" cy="4023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1B62ABB-C5FB-435C-9A10-D3F1C67B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97" y="744472"/>
            <a:ext cx="2847228" cy="4469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6942E1C-460D-4E27-8AEE-B5D3CB7A63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265" y="1463099"/>
            <a:ext cx="3753970" cy="3132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xmlns="" id="{06C69A7B-9F74-4740-B792-3E80CF140DE6}"/>
              </a:ext>
            </a:extLst>
          </p:cNvPr>
          <p:cNvSpPr/>
          <p:nvPr/>
        </p:nvSpPr>
        <p:spPr>
          <a:xfrm>
            <a:off x="7185554" y="2979114"/>
            <a:ext cx="59772" cy="50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28212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9">
            <a:extLst>
              <a:ext uri="{FF2B5EF4-FFF2-40B4-BE49-F238E27FC236}">
                <a16:creationId xmlns:a16="http://schemas.microsoft.com/office/drawing/2014/main" xmlns="" id="{F14BD8C6-A07B-4296-9F30-CEC7E430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87" y="5887913"/>
            <a:ext cx="8304608" cy="407194"/>
          </a:xfrm>
          <a:prstGeom prst="rect">
            <a:avLst/>
          </a:prstGeom>
          <a:noFill/>
          <a:ln w="28575">
            <a:solidFill>
              <a:srgbClr val="85A5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8213" tIns="39107" rIns="78213" bIns="39107" anchor="ctr"/>
          <a:lstStyle/>
          <a:p>
            <a:pPr algn="ctr" defTabSz="781050"/>
            <a:r>
              <a:rPr lang="fr-FR" sz="1200" dirty="0">
                <a:latin typeface="Garamond" charset="0"/>
              </a:rPr>
              <a:t>Titre :    Les Echos                                                    Date : 23 Février 2020                                                          Exemplaires : 286 881</a:t>
            </a:r>
            <a:endParaRPr lang="fr-FR"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F9B97B4-DB9F-4379-851C-0D0E79560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63984" y="955228"/>
            <a:ext cx="5277429" cy="4781778"/>
          </a:xfrm>
          <a:prstGeom prst="rect">
            <a:avLst/>
          </a:prstGeom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xmlns="" id="{06C69A7B-9F74-4740-B792-3E80CF140DE6}"/>
              </a:ext>
            </a:extLst>
          </p:cNvPr>
          <p:cNvSpPr/>
          <p:nvPr/>
        </p:nvSpPr>
        <p:spPr>
          <a:xfrm>
            <a:off x="7613564" y="2874289"/>
            <a:ext cx="59772" cy="50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2CA7CE3-3FB0-4316-8B8A-A796802C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715"/>
            <a:ext cx="9144000" cy="40233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D060B5A-A5D0-416D-916E-5574852F9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87" y="1370147"/>
            <a:ext cx="2198668" cy="3324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72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9">
            <a:extLst>
              <a:ext uri="{FF2B5EF4-FFF2-40B4-BE49-F238E27FC236}">
                <a16:creationId xmlns:a16="http://schemas.microsoft.com/office/drawing/2014/main" xmlns="" id="{F14BD8C6-A07B-4296-9F30-CEC7E430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6" y="5970988"/>
            <a:ext cx="8304608" cy="407194"/>
          </a:xfrm>
          <a:prstGeom prst="rect">
            <a:avLst/>
          </a:prstGeom>
          <a:noFill/>
          <a:ln w="28575">
            <a:solidFill>
              <a:srgbClr val="85A5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8213" tIns="39107" rIns="78213" bIns="39107" anchor="ctr"/>
          <a:lstStyle/>
          <a:p>
            <a:pPr algn="ctr" defTabSz="781050"/>
            <a:r>
              <a:rPr lang="fr-FR" sz="1200" dirty="0">
                <a:latin typeface="Garamond" charset="0"/>
              </a:rPr>
              <a:t>Titre : Challenges                                                                Date : 27 Février 2020                                                     Exemplaires : 277 524</a:t>
            </a:r>
            <a:endParaRPr lang="fr-FR" sz="1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EE167CC-D461-4C59-A0E7-0F9B084A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58"/>
            <a:ext cx="9144000" cy="4069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AABAA48-BFC3-44F9-B723-8D2568A87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458" y="1109306"/>
            <a:ext cx="3496698" cy="469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xmlns="" id="{06C69A7B-9F74-4740-B792-3E80CF140DE6}"/>
              </a:ext>
            </a:extLst>
          </p:cNvPr>
          <p:cNvSpPr/>
          <p:nvPr/>
        </p:nvSpPr>
        <p:spPr>
          <a:xfrm>
            <a:off x="6036434" y="2089919"/>
            <a:ext cx="59772" cy="50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A2779EA-B5F7-42EC-BC97-E2AA02E93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65" y="1379484"/>
            <a:ext cx="2063445" cy="2765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6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xture-taches-verte-2.png">
            <a:extLst>
              <a:ext uri="{FF2B5EF4-FFF2-40B4-BE49-F238E27FC236}">
                <a16:creationId xmlns:a16="http://schemas.microsoft.com/office/drawing/2014/main" xmlns="" id="{285BBF5B-A700-41DC-86F8-1FCAAE6DE6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69" y="2242608"/>
            <a:ext cx="2908462" cy="205615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F75B75E-AA9F-4207-A40D-C314E770B76C}"/>
              </a:ext>
            </a:extLst>
          </p:cNvPr>
          <p:cNvSpPr txBox="1"/>
          <p:nvPr/>
        </p:nvSpPr>
        <p:spPr>
          <a:xfrm>
            <a:off x="3720402" y="2944252"/>
            <a:ext cx="170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Manus"/>
              </a:rPr>
              <a:t>Web</a:t>
            </a:r>
            <a:endParaRPr lang="fr-FR" sz="2800" dirty="0">
              <a:latin typeface="Garamond" panose="02020404030301010803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0DA33E7-775F-4F12-BFC5-43A25146E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51"/>
            <a:ext cx="9144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6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9">
            <a:extLst>
              <a:ext uri="{FF2B5EF4-FFF2-40B4-BE49-F238E27FC236}">
                <a16:creationId xmlns:a16="http://schemas.microsoft.com/office/drawing/2014/main" xmlns="" id="{F14BD8C6-A07B-4296-9F30-CEC7E430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56" y="5960336"/>
            <a:ext cx="8304608" cy="407194"/>
          </a:xfrm>
          <a:prstGeom prst="rect">
            <a:avLst/>
          </a:prstGeom>
          <a:noFill/>
          <a:ln w="28575">
            <a:solidFill>
              <a:srgbClr val="85A5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8213" tIns="39107" rIns="78213" bIns="39107" anchor="ctr"/>
          <a:lstStyle/>
          <a:p>
            <a:pPr algn="ctr" defTabSz="781050"/>
            <a:r>
              <a:rPr lang="fr-FR" sz="1200" dirty="0">
                <a:latin typeface="Garamond" charset="0"/>
              </a:rPr>
              <a:t>Titre : lefigaro.fr/</a:t>
            </a:r>
            <a:r>
              <a:rPr lang="fr-FR" sz="1200" dirty="0" err="1">
                <a:latin typeface="Garamond" charset="0"/>
              </a:rPr>
              <a:t>decideurs</a:t>
            </a:r>
            <a:r>
              <a:rPr lang="fr-FR" sz="1200" dirty="0">
                <a:latin typeface="Garamond" charset="0"/>
              </a:rPr>
              <a:t>                                                           Date : 6 Février 2020                                         Visites : 45 280 739                       </a:t>
            </a:r>
            <a:endParaRPr lang="fr-FR" sz="1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E2DD6CB-F295-44D7-908E-C4898FCD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6" y="694067"/>
            <a:ext cx="2164556" cy="38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9C1E409-8C7B-4F3D-9FD0-C62952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56" y="1379036"/>
            <a:ext cx="2522990" cy="495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5978789-A7AB-4E91-A992-EB4DFDC8E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410" y="2032093"/>
            <a:ext cx="2517150" cy="904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67DB1DC-437F-4D01-9877-58C3C6AE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56" y="3015642"/>
            <a:ext cx="2745424" cy="2204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0495A67-EC4A-4CC2-BEA0-8EBED9987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095" y="3331609"/>
            <a:ext cx="4481469" cy="204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517BD4A-07BC-4B97-A9FD-0A24189188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596" y="1379036"/>
            <a:ext cx="4469970" cy="1636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C5199C6-6A34-4A57-B501-B99B6EAC0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6196"/>
            <a:ext cx="9144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49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72</Words>
  <Application>Microsoft Macintosh PowerPoint</Application>
  <PresentationFormat>Présentation à l'écran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Club XXIè Siècle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XXIè SIECLE</dc:title>
  <dc:creator>Annabelle Provost</dc:creator>
  <cp:lastModifiedBy>Jordane Jedwab</cp:lastModifiedBy>
  <cp:revision>26</cp:revision>
  <dcterms:created xsi:type="dcterms:W3CDTF">2020-02-10T17:45:28Z</dcterms:created>
  <dcterms:modified xsi:type="dcterms:W3CDTF">2020-05-20T11:37:03Z</dcterms:modified>
</cp:coreProperties>
</file>